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906D-98E0-470A-A465-A9FBE0371986}" type="datetimeFigureOut">
              <a:rPr lang="ko-KR" altLang="en-US" smtClean="0"/>
              <a:t>2013-11-08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1182-80F6-4A90-92E4-AFDC9FEB96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906D-98E0-470A-A465-A9FBE0371986}" type="datetimeFigureOut">
              <a:rPr lang="ko-KR" altLang="en-US" smtClean="0"/>
              <a:t>2013-11-08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1182-80F6-4A90-92E4-AFDC9FEB96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906D-98E0-470A-A465-A9FBE0371986}" type="datetimeFigureOut">
              <a:rPr lang="ko-KR" altLang="en-US" smtClean="0"/>
              <a:t>2013-11-08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1182-80F6-4A90-92E4-AFDC9FEB96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906D-98E0-470A-A465-A9FBE0371986}" type="datetimeFigureOut">
              <a:rPr lang="ko-KR" altLang="en-US" smtClean="0"/>
              <a:t>2013-11-08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1182-80F6-4A90-92E4-AFDC9FEB96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906D-98E0-470A-A465-A9FBE0371986}" type="datetimeFigureOut">
              <a:rPr lang="ko-KR" altLang="en-US" smtClean="0"/>
              <a:t>2013-11-08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1182-80F6-4A90-92E4-AFDC9FEB96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906D-98E0-470A-A465-A9FBE0371986}" type="datetimeFigureOut">
              <a:rPr lang="ko-KR" altLang="en-US" smtClean="0"/>
              <a:t>2013-11-08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1182-80F6-4A90-92E4-AFDC9FEB96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906D-98E0-470A-A465-A9FBE0371986}" type="datetimeFigureOut">
              <a:rPr lang="ko-KR" altLang="en-US" smtClean="0"/>
              <a:t>2013-11-08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1182-80F6-4A90-92E4-AFDC9FEB96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906D-98E0-470A-A465-A9FBE0371986}" type="datetimeFigureOut">
              <a:rPr lang="ko-KR" altLang="en-US" smtClean="0"/>
              <a:t>2013-11-08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1182-80F6-4A90-92E4-AFDC9FEB96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906D-98E0-470A-A465-A9FBE0371986}" type="datetimeFigureOut">
              <a:rPr lang="ko-KR" altLang="en-US" smtClean="0"/>
              <a:t>2013-11-08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1182-80F6-4A90-92E4-AFDC9FEB96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906D-98E0-470A-A465-A9FBE0371986}" type="datetimeFigureOut">
              <a:rPr lang="ko-KR" altLang="en-US" smtClean="0"/>
              <a:t>2013-11-08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1182-80F6-4A90-92E4-AFDC9FEB96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906D-98E0-470A-A465-A9FBE0371986}" type="datetimeFigureOut">
              <a:rPr lang="ko-KR" altLang="en-US" smtClean="0"/>
              <a:t>2013-11-08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1182-80F6-4A90-92E4-AFDC9FEB96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B906D-98E0-470A-A465-A9FBE0371986}" type="datetimeFigureOut">
              <a:rPr lang="ko-KR" altLang="en-US" smtClean="0"/>
              <a:t>2013-11-08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21182-80F6-4A90-92E4-AFDC9FEB96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국외수학취소겨울학기전까지화면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25037"/>
            <a:ext cx="8100392" cy="62329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9512" y="116632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※ </a:t>
            </a:r>
            <a:r>
              <a:rPr lang="ko-KR" altLang="en-US" b="1" dirty="0" smtClean="0">
                <a:solidFill>
                  <a:srgbClr val="FF0000"/>
                </a:solidFill>
              </a:rPr>
              <a:t>학사정보</a:t>
            </a:r>
            <a:r>
              <a:rPr lang="en-US" altLang="ko-KR" b="1" dirty="0" smtClean="0">
                <a:solidFill>
                  <a:srgbClr val="FF0000"/>
                </a:solidFill>
              </a:rPr>
              <a:t>&gt;</a:t>
            </a:r>
            <a:r>
              <a:rPr lang="ko-KR" altLang="en-US" b="1" dirty="0" smtClean="0">
                <a:solidFill>
                  <a:srgbClr val="FF0000"/>
                </a:solidFill>
              </a:rPr>
              <a:t>대외교류</a:t>
            </a:r>
            <a:r>
              <a:rPr lang="en-US" altLang="ko-KR" b="1" dirty="0" smtClean="0">
                <a:solidFill>
                  <a:srgbClr val="FF0000"/>
                </a:solidFill>
              </a:rPr>
              <a:t>&gt;</a:t>
            </a:r>
            <a:r>
              <a:rPr lang="ko-KR" altLang="en-US" b="1" dirty="0" smtClean="0">
                <a:solidFill>
                  <a:srgbClr val="FF0000"/>
                </a:solidFill>
              </a:rPr>
              <a:t>국외수학허가</a:t>
            </a:r>
            <a:r>
              <a:rPr lang="en-US" altLang="ko-KR" b="1" dirty="0" smtClean="0">
                <a:solidFill>
                  <a:srgbClr val="FF0000"/>
                </a:solidFill>
              </a:rPr>
              <a:t>&gt;</a:t>
            </a:r>
            <a:r>
              <a:rPr lang="ko-KR" altLang="en-US" b="1" dirty="0" smtClean="0">
                <a:solidFill>
                  <a:srgbClr val="FF0000"/>
                </a:solidFill>
              </a:rPr>
              <a:t>국외수학취소신청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619672" y="3573016"/>
            <a:ext cx="6624736" cy="27363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6516216" y="6309320"/>
            <a:ext cx="86409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452320" y="6309320"/>
            <a:ext cx="64807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691680" y="328498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①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56176" y="63093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②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08304" y="60212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③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44408" y="5733256"/>
            <a:ext cx="899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err="1" smtClean="0">
                <a:solidFill>
                  <a:srgbClr val="FF0000"/>
                </a:solidFill>
              </a:rPr>
              <a:t>출력후</a:t>
            </a:r>
            <a:r>
              <a:rPr lang="ko-KR" altLang="en-US" b="1" dirty="0" smtClean="0">
                <a:solidFill>
                  <a:srgbClr val="FF0000"/>
                </a:solidFill>
              </a:rPr>
              <a:t> 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r>
              <a:rPr lang="ko-KR" altLang="en-US" b="1" dirty="0" err="1" smtClean="0">
                <a:solidFill>
                  <a:srgbClr val="FF0000"/>
                </a:solidFill>
              </a:rPr>
              <a:t>과</a:t>
            </a:r>
            <a:r>
              <a:rPr lang="ko-KR" altLang="en-US" b="1" dirty="0" err="1">
                <a:solidFill>
                  <a:srgbClr val="FF0000"/>
                </a:solidFill>
              </a:rPr>
              <a:t>사</a:t>
            </a:r>
            <a:r>
              <a:rPr lang="ko-KR" altLang="en-US" b="1" dirty="0">
                <a:solidFill>
                  <a:srgbClr val="FF0000"/>
                </a:solidFill>
              </a:rPr>
              <a:t> </a:t>
            </a:r>
            <a:r>
              <a:rPr lang="ko-KR" altLang="en-US" b="1" dirty="0" smtClean="0">
                <a:solidFill>
                  <a:srgbClr val="FF0000"/>
                </a:solidFill>
              </a:rPr>
              <a:t>제출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14" name="직선 화살표 연결선 13"/>
          <p:cNvCxnSpPr/>
          <p:nvPr/>
        </p:nvCxnSpPr>
        <p:spPr>
          <a:xfrm flipV="1">
            <a:off x="7884368" y="6021288"/>
            <a:ext cx="288032" cy="2160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</Words>
  <Application>Microsoft Office PowerPoint</Application>
  <PresentationFormat>화면 슬라이드 쇼(4:3)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</cp:revision>
  <dcterms:created xsi:type="dcterms:W3CDTF">2013-11-08T06:23:02Z</dcterms:created>
  <dcterms:modified xsi:type="dcterms:W3CDTF">2013-11-08T06:29:15Z</dcterms:modified>
</cp:coreProperties>
</file>